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75" r:id="rId2"/>
  </p:sldIdLst>
  <p:sldSz cx="12192000" cy="6858000"/>
  <p:notesSz cx="6858000" cy="9144000"/>
  <p:embeddedFontLst>
    <p:embeddedFont>
      <p:font typeface="Calibri" panose="020F0502020204030204" pitchFamily="34" charset="0"/>
      <p:regular r:id="rId4"/>
      <p:bold r:id="rId5"/>
      <p:italic r:id="rId6"/>
      <p:boldItalic r:id="rId7"/>
    </p:embeddedFont>
    <p:embeddedFont>
      <p:font typeface="Rubik" panose="020B0604020202020204" charset="-79"/>
      <p:regular r:id="rId8"/>
      <p:bold r:id="rId9"/>
      <p:italic r:id="rId10"/>
      <p:boldItalic r:id="rId11"/>
    </p:embeddedFont>
    <p:embeddedFont>
      <p:font typeface="Rubik Black" panose="020B0604020202020204" charset="-79"/>
      <p:bold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9" roundtripDataSignature="AMtx7mjVdCEkHLrnmJLmcx5hjnMb11yd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B47FA-4AAC-4DBF-AE48-6B12DB214A60}" v="1" dt="2022-10-05T15:07:08.909"/>
  </p1510:revLst>
</p1510:revInfo>
</file>

<file path=ppt/tableStyles.xml><?xml version="1.0" encoding="utf-8"?>
<a:tblStyleLst xmlns:a="http://schemas.openxmlformats.org/drawingml/2006/main" def="{B4C352B3-B02D-487E-A0A9-3569B1EDF335}">
  <a:tblStyle styleId="{B4C352B3-B02D-487E-A0A9-3569B1EDF33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9A24A799-1F68-400A-95BF-AC03AB76CBD4}"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28" autoAdjust="0"/>
  </p:normalViewPr>
  <p:slideViewPr>
    <p:cSldViewPr snapToGrid="0">
      <p:cViewPr varScale="1">
        <p:scale>
          <a:sx n="80" d="100"/>
          <a:sy n="80"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3" Type="http://schemas.openxmlformats.org/officeDocument/2006/relationships/notesMaster" Target="notesMasters/notesMaster1.xml"/><Relationship Id="rId133"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29" Type="http://customschemas.google.com/relationships/presentationmetadata" Target="metadata"/><Relationship Id="rId2" Type="http://schemas.openxmlformats.org/officeDocument/2006/relationships/slide" Target="slides/slide1.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13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font" Target="fonts/font7.fntdata"/><Relationship Id="rId130" Type="http://schemas.openxmlformats.org/officeDocument/2006/relationships/presProps" Target="presProps.xml"/><Relationship Id="rId135" Type="http://schemas.microsoft.com/office/2015/10/relationships/revisionInfo" Target="revisionInfo.xml"/><Relationship Id="rId4" Type="http://schemas.openxmlformats.org/officeDocument/2006/relationships/font" Target="fonts/font1.fntdata"/><Relationship Id="rId9" Type="http://schemas.openxmlformats.org/officeDocument/2006/relationships/font" Target="fonts/font6.fntdata"/><Relationship Id="rId13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mo Silveira de Souza" userId="262933c6-ea70-4143-b97c-d8f3745a13fd" providerId="ADAL" clId="{877B47FA-4AAC-4DBF-AE48-6B12DB214A60}"/>
    <pc:docChg chg="undo custSel modSld">
      <pc:chgData name="Elmo Silveira de Souza" userId="262933c6-ea70-4143-b97c-d8f3745a13fd" providerId="ADAL" clId="{877B47FA-4AAC-4DBF-AE48-6B12DB214A60}" dt="2022-10-05T15:39:37.637" v="245" actId="255"/>
      <pc:docMkLst>
        <pc:docMk/>
      </pc:docMkLst>
      <pc:sldChg chg="addSp delSp modSp mod">
        <pc:chgData name="Elmo Silveira de Souza" userId="262933c6-ea70-4143-b97c-d8f3745a13fd" providerId="ADAL" clId="{877B47FA-4AAC-4DBF-AE48-6B12DB214A60}" dt="2022-10-05T15:39:37.637" v="245" actId="255"/>
        <pc:sldMkLst>
          <pc:docMk/>
          <pc:sldMk cId="0" sldId="275"/>
        </pc:sldMkLst>
        <pc:spChg chg="mod">
          <ac:chgData name="Elmo Silveira de Souza" userId="262933c6-ea70-4143-b97c-d8f3745a13fd" providerId="ADAL" clId="{877B47FA-4AAC-4DBF-AE48-6B12DB214A60}" dt="2022-10-05T15:11:07.373" v="242" actId="20577"/>
          <ac:spMkLst>
            <pc:docMk/>
            <pc:sldMk cId="0" sldId="275"/>
            <ac:spMk id="2" creationId="{00000000-0000-0000-0000-000000000000}"/>
          </ac:spMkLst>
        </pc:spChg>
        <pc:spChg chg="add mod">
          <ac:chgData name="Elmo Silveira de Souza" userId="262933c6-ea70-4143-b97c-d8f3745a13fd" providerId="ADAL" clId="{877B47FA-4AAC-4DBF-AE48-6B12DB214A60}" dt="2022-10-05T15:07:49.811" v="214" actId="1076"/>
          <ac:spMkLst>
            <pc:docMk/>
            <pc:sldMk cId="0" sldId="275"/>
            <ac:spMk id="6" creationId="{F872D767-547D-492C-8C68-11EA05F805E9}"/>
          </ac:spMkLst>
        </pc:spChg>
        <pc:spChg chg="mod">
          <ac:chgData name="Elmo Silveira de Souza" userId="262933c6-ea70-4143-b97c-d8f3745a13fd" providerId="ADAL" clId="{877B47FA-4AAC-4DBF-AE48-6B12DB214A60}" dt="2022-10-05T15:10:09.020" v="220" actId="14100"/>
          <ac:spMkLst>
            <pc:docMk/>
            <pc:sldMk cId="0" sldId="275"/>
            <ac:spMk id="13" creationId="{8B1A3042-1792-85A8-45CD-002976ED4784}"/>
          </ac:spMkLst>
        </pc:spChg>
        <pc:spChg chg="add del mod">
          <ac:chgData name="Elmo Silveira de Souza" userId="262933c6-ea70-4143-b97c-d8f3745a13fd" providerId="ADAL" clId="{877B47FA-4AAC-4DBF-AE48-6B12DB214A60}" dt="2022-10-05T15:04:52.136" v="4" actId="1076"/>
          <ac:spMkLst>
            <pc:docMk/>
            <pc:sldMk cId="0" sldId="275"/>
            <ac:spMk id="26" creationId="{E1CAA8F4-F424-38E4-D182-36D5EF7E79C0}"/>
          </ac:spMkLst>
        </pc:spChg>
        <pc:spChg chg="del topLvl">
          <ac:chgData name="Elmo Silveira de Souza" userId="262933c6-ea70-4143-b97c-d8f3745a13fd" providerId="ADAL" clId="{877B47FA-4AAC-4DBF-AE48-6B12DB214A60}" dt="2022-10-05T15:04:45.432" v="3" actId="478"/>
          <ac:spMkLst>
            <pc:docMk/>
            <pc:sldMk cId="0" sldId="275"/>
            <ac:spMk id="35" creationId="{ED00AC9B-D891-8CBC-E7A4-DD065F048F98}"/>
          </ac:spMkLst>
        </pc:spChg>
        <pc:spChg chg="mod">
          <ac:chgData name="Elmo Silveira de Souza" userId="262933c6-ea70-4143-b97c-d8f3745a13fd" providerId="ADAL" clId="{877B47FA-4AAC-4DBF-AE48-6B12DB214A60}" dt="2022-10-05T15:39:28.636" v="243" actId="6549"/>
          <ac:spMkLst>
            <pc:docMk/>
            <pc:sldMk cId="0" sldId="275"/>
            <ac:spMk id="70" creationId="{D7BB13E3-F8D6-4887-8827-49E8C86EDA96}"/>
          </ac:spMkLst>
        </pc:spChg>
        <pc:spChg chg="mod">
          <ac:chgData name="Elmo Silveira de Souza" userId="262933c6-ea70-4143-b97c-d8f3745a13fd" providerId="ADAL" clId="{877B47FA-4AAC-4DBF-AE48-6B12DB214A60}" dt="2022-10-05T15:39:37.637" v="245" actId="255"/>
          <ac:spMkLst>
            <pc:docMk/>
            <pc:sldMk cId="0" sldId="275"/>
            <ac:spMk id="71" creationId="{8A38BDFA-021D-4EBC-A8D2-F31A86BECB1B}"/>
          </ac:spMkLst>
        </pc:spChg>
        <pc:spChg chg="mod">
          <ac:chgData name="Elmo Silveira de Souza" userId="262933c6-ea70-4143-b97c-d8f3745a13fd" providerId="ADAL" clId="{877B47FA-4AAC-4DBF-AE48-6B12DB214A60}" dt="2022-10-05T15:05:34.400" v="76" actId="6549"/>
          <ac:spMkLst>
            <pc:docMk/>
            <pc:sldMk cId="0" sldId="275"/>
            <ac:spMk id="76" creationId="{9533B637-038B-462C-A35D-1919A19B5710}"/>
          </ac:spMkLst>
        </pc:spChg>
        <pc:spChg chg="mod">
          <ac:chgData name="Elmo Silveira de Souza" userId="262933c6-ea70-4143-b97c-d8f3745a13fd" providerId="ADAL" clId="{877B47FA-4AAC-4DBF-AE48-6B12DB214A60}" dt="2022-10-05T15:10:39.431" v="239" actId="1076"/>
          <ac:spMkLst>
            <pc:docMk/>
            <pc:sldMk cId="0" sldId="275"/>
            <ac:spMk id="412" creationId="{00000000-0000-0000-0000-000000000000}"/>
          </ac:spMkLst>
        </pc:spChg>
        <pc:grpChg chg="del">
          <ac:chgData name="Elmo Silveira de Souza" userId="262933c6-ea70-4143-b97c-d8f3745a13fd" providerId="ADAL" clId="{877B47FA-4AAC-4DBF-AE48-6B12DB214A60}" dt="2022-10-05T15:04:39.688" v="0" actId="478"/>
          <ac:grpSpMkLst>
            <pc:docMk/>
            <pc:sldMk cId="0" sldId="275"/>
            <ac:grpSpMk id="33" creationId="{7BFA373A-5467-8C67-2C64-A4EEBF1229C3}"/>
          </ac:grpSpMkLst>
        </pc:grpChg>
        <pc:picChg chg="add mod ord">
          <ac:chgData name="Elmo Silveira de Souza" userId="262933c6-ea70-4143-b97c-d8f3745a13fd" providerId="ADAL" clId="{877B47FA-4AAC-4DBF-AE48-6B12DB214A60}" dt="2022-10-05T15:08:02.155" v="217" actId="1076"/>
          <ac:picMkLst>
            <pc:docMk/>
            <pc:sldMk cId="0" sldId="275"/>
            <ac:picMk id="5" creationId="{AB82ACF7-85CF-BCE2-3786-2827DDA64D14}"/>
          </ac:picMkLst>
        </pc:picChg>
        <pc:picChg chg="del topLvl">
          <ac:chgData name="Elmo Silveira de Souza" userId="262933c6-ea70-4143-b97c-d8f3745a13fd" providerId="ADAL" clId="{877B47FA-4AAC-4DBF-AE48-6B12DB214A60}" dt="2022-10-05T15:04:39.688" v="0" actId="478"/>
          <ac:picMkLst>
            <pc:docMk/>
            <pc:sldMk cId="0" sldId="275"/>
            <ac:picMk id="34" creationId="{683B6834-E445-297E-4BDC-7993674E9B8D}"/>
          </ac:picMkLst>
        </pc:picChg>
      </pc:sldChg>
    </pc:docChg>
  </pc:docChgLst>
  <pc:docChgLst>
    <pc:chgData name="Elmo Silveira de Souza" userId="262933c6-ea70-4143-b97c-d8f3745a13fd" providerId="ADAL" clId="{B98F10F6-BCBC-408E-80E0-D3C90D02130F}"/>
    <pc:docChg chg="undo redo custSel modSld">
      <pc:chgData name="Elmo Silveira de Souza" userId="262933c6-ea70-4143-b97c-d8f3745a13fd" providerId="ADAL" clId="{B98F10F6-BCBC-408E-80E0-D3C90D02130F}" dt="2022-08-15T18:44:21.179" v="75" actId="108"/>
      <pc:docMkLst>
        <pc:docMk/>
      </pc:docMkLst>
      <pc:sldChg chg="modSp mod">
        <pc:chgData name="Elmo Silveira de Souza" userId="262933c6-ea70-4143-b97c-d8f3745a13fd" providerId="ADAL" clId="{B98F10F6-BCBC-408E-80E0-D3C90D02130F}" dt="2022-08-15T18:44:21.179" v="75" actId="108"/>
        <pc:sldMkLst>
          <pc:docMk/>
          <pc:sldMk cId="0" sldId="275"/>
        </pc:sldMkLst>
        <pc:spChg chg="mod">
          <ac:chgData name="Elmo Silveira de Souza" userId="262933c6-ea70-4143-b97c-d8f3745a13fd" providerId="ADAL" clId="{B98F10F6-BCBC-408E-80E0-D3C90D02130F}" dt="2022-08-15T18:31:24.880" v="55" actId="1035"/>
          <ac:spMkLst>
            <pc:docMk/>
            <pc:sldMk cId="0" sldId="275"/>
            <ac:spMk id="2" creationId="{00000000-0000-0000-0000-000000000000}"/>
          </ac:spMkLst>
        </pc:spChg>
        <pc:spChg chg="mod">
          <ac:chgData name="Elmo Silveira de Souza" userId="262933c6-ea70-4143-b97c-d8f3745a13fd" providerId="ADAL" clId="{B98F10F6-BCBC-408E-80E0-D3C90D02130F}" dt="2022-08-15T18:31:24.653" v="54" actId="1035"/>
          <ac:spMkLst>
            <pc:docMk/>
            <pc:sldMk cId="0" sldId="275"/>
            <ac:spMk id="4" creationId="{7B3D7C0C-A375-469A-BAC4-B4050CE005EE}"/>
          </ac:spMkLst>
        </pc:spChg>
        <pc:spChg chg="mod">
          <ac:chgData name="Elmo Silveira de Souza" userId="262933c6-ea70-4143-b97c-d8f3745a13fd" providerId="ADAL" clId="{B98F10F6-BCBC-408E-80E0-D3C90D02130F}" dt="2022-08-15T18:35:44.771" v="70" actId="14100"/>
          <ac:spMkLst>
            <pc:docMk/>
            <pc:sldMk cId="0" sldId="275"/>
            <ac:spMk id="10" creationId="{242E08F7-B4F1-9FB4-9D2B-21A7D4B53C21}"/>
          </ac:spMkLst>
        </pc:spChg>
        <pc:spChg chg="mod">
          <ac:chgData name="Elmo Silveira de Souza" userId="262933c6-ea70-4143-b97c-d8f3745a13fd" providerId="ADAL" clId="{B98F10F6-BCBC-408E-80E0-D3C90D02130F}" dt="2022-08-15T18:31:58.874" v="60" actId="1076"/>
          <ac:spMkLst>
            <pc:docMk/>
            <pc:sldMk cId="0" sldId="275"/>
            <ac:spMk id="11" creationId="{74E3F9BD-378B-713E-EDA4-8608C01BE0A4}"/>
          </ac:spMkLst>
        </pc:spChg>
        <pc:spChg chg="mod">
          <ac:chgData name="Elmo Silveira de Souza" userId="262933c6-ea70-4143-b97c-d8f3745a13fd" providerId="ADAL" clId="{B98F10F6-BCBC-408E-80E0-D3C90D02130F}" dt="2022-08-15T18:44:16.366" v="74" actId="108"/>
          <ac:spMkLst>
            <pc:docMk/>
            <pc:sldMk cId="0" sldId="275"/>
            <ac:spMk id="13" creationId="{8B1A3042-1792-85A8-45CD-002976ED4784}"/>
          </ac:spMkLst>
        </pc:spChg>
        <pc:spChg chg="mod">
          <ac:chgData name="Elmo Silveira de Souza" userId="262933c6-ea70-4143-b97c-d8f3745a13fd" providerId="ADAL" clId="{B98F10F6-BCBC-408E-80E0-D3C90D02130F}" dt="2022-08-15T18:44:21.179" v="75" actId="108"/>
          <ac:spMkLst>
            <pc:docMk/>
            <pc:sldMk cId="0" sldId="275"/>
            <ac:spMk id="14" creationId="{5A09AFA7-7B77-117A-A3AD-9A28FC6C66DF}"/>
          </ac:spMkLst>
        </pc:spChg>
        <pc:spChg chg="mod">
          <ac:chgData name="Elmo Silveira de Souza" userId="262933c6-ea70-4143-b97c-d8f3745a13fd" providerId="ADAL" clId="{B98F10F6-BCBC-408E-80E0-D3C90D02130F}" dt="2022-08-15T18:31:24.653" v="54" actId="1035"/>
          <ac:spMkLst>
            <pc:docMk/>
            <pc:sldMk cId="0" sldId="275"/>
            <ac:spMk id="72" creationId="{4DC94D2B-1776-4330-882B-863194FE2FA9}"/>
          </ac:spMkLst>
        </pc:spChg>
        <pc:spChg chg="mod">
          <ac:chgData name="Elmo Silveira de Souza" userId="262933c6-ea70-4143-b97c-d8f3745a13fd" providerId="ADAL" clId="{B98F10F6-BCBC-408E-80E0-D3C90D02130F}" dt="2022-08-15T18:31:24.653" v="54" actId="1035"/>
          <ac:spMkLst>
            <pc:docMk/>
            <pc:sldMk cId="0" sldId="275"/>
            <ac:spMk id="74" creationId="{85F2A45B-4B49-4E82-A91B-72E21D498A40}"/>
          </ac:spMkLst>
        </pc:spChg>
        <pc:spChg chg="mod">
          <ac:chgData name="Elmo Silveira de Souza" userId="262933c6-ea70-4143-b97c-d8f3745a13fd" providerId="ADAL" clId="{B98F10F6-BCBC-408E-80E0-D3C90D02130F}" dt="2022-08-15T18:31:24.880" v="55" actId="1035"/>
          <ac:spMkLst>
            <pc:docMk/>
            <pc:sldMk cId="0" sldId="275"/>
            <ac:spMk id="76" creationId="{9533B637-038B-462C-A35D-1919A19B5710}"/>
          </ac:spMkLst>
        </pc:spChg>
        <pc:spChg chg="mod">
          <ac:chgData name="Elmo Silveira de Souza" userId="262933c6-ea70-4143-b97c-d8f3745a13fd" providerId="ADAL" clId="{B98F10F6-BCBC-408E-80E0-D3C90D02130F}" dt="2022-08-15T18:31:24.880" v="55" actId="1035"/>
          <ac:spMkLst>
            <pc:docMk/>
            <pc:sldMk cId="0" sldId="275"/>
            <ac:spMk id="79" creationId="{5A9CEEF8-B563-4DBC-939C-F0787B22F0A8}"/>
          </ac:spMkLst>
        </pc:spChg>
        <pc:picChg chg="mod">
          <ac:chgData name="Elmo Silveira de Souza" userId="262933c6-ea70-4143-b97c-d8f3745a13fd" providerId="ADAL" clId="{B98F10F6-BCBC-408E-80E0-D3C90D02130F}" dt="2022-08-15T18:31:42.465" v="59" actId="1076"/>
          <ac:picMkLst>
            <pc:docMk/>
            <pc:sldMk cId="0" sldId="275"/>
            <ac:picMk id="12" creationId="{98C2FD3E-C144-3EFD-1CB8-B8294EB0BFA8}"/>
          </ac:picMkLst>
        </pc:picChg>
        <pc:picChg chg="mod">
          <ac:chgData name="Elmo Silveira de Souza" userId="262933c6-ea70-4143-b97c-d8f3745a13fd" providerId="ADAL" clId="{B98F10F6-BCBC-408E-80E0-D3C90D02130F}" dt="2022-08-15T18:31:24.653" v="54" actId="1035"/>
          <ac:picMkLst>
            <pc:docMk/>
            <pc:sldMk cId="0" sldId="275"/>
            <ac:picMk id="73" creationId="{D72D5C82-999B-4EA0-88B1-04A7AAF35F8C}"/>
          </ac:picMkLst>
        </pc:picChg>
        <pc:picChg chg="mod">
          <ac:chgData name="Elmo Silveira de Souza" userId="262933c6-ea70-4143-b97c-d8f3745a13fd" providerId="ADAL" clId="{B98F10F6-BCBC-408E-80E0-D3C90D02130F}" dt="2022-08-15T18:31:24.880" v="55" actId="1035"/>
          <ac:picMkLst>
            <pc:docMk/>
            <pc:sldMk cId="0" sldId="275"/>
            <ac:picMk id="77" creationId="{585A5161-A324-462E-B76D-1065021F948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29971605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1190c1982a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403" name="Google Shape;403;g1190c1982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27913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8"/>
        <p:cNvGrpSpPr/>
        <p:nvPr/>
      </p:nvGrpSpPr>
      <p:grpSpPr>
        <a:xfrm>
          <a:off x="0" y="0"/>
          <a:ext cx="0" cy="0"/>
          <a:chOff x="0" y="0"/>
          <a:chExt cx="0" cy="0"/>
        </a:xfrm>
      </p:grpSpPr>
      <p:sp>
        <p:nvSpPr>
          <p:cNvPr id="19" name="Google Shape;1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8"/>
        <p:cNvGrpSpPr/>
        <p:nvPr/>
      </p:nvGrpSpPr>
      <p:grpSpPr>
        <a:xfrm>
          <a:off x="0" y="0"/>
          <a:ext cx="0" cy="0"/>
          <a:chOff x="0" y="0"/>
          <a:chExt cx="0" cy="0"/>
        </a:xfrm>
      </p:grpSpPr>
      <p:sp>
        <p:nvSpPr>
          <p:cNvPr id="29" name="Google Shape;29;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4"/>
        <p:cNvGrpSpPr/>
        <p:nvPr/>
      </p:nvGrpSpPr>
      <p:grpSpPr>
        <a:xfrm>
          <a:off x="0" y="0"/>
          <a:ext cx="0" cy="0"/>
          <a:chOff x="0" y="0"/>
          <a:chExt cx="0" cy="0"/>
        </a:xfrm>
      </p:grpSpPr>
      <p:sp>
        <p:nvSpPr>
          <p:cNvPr id="35" name="Google Shape;3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1"/>
        <p:cNvGrpSpPr/>
        <p:nvPr/>
      </p:nvGrpSpPr>
      <p:grpSpPr>
        <a:xfrm>
          <a:off x="0" y="0"/>
          <a:ext cx="0" cy="0"/>
          <a:chOff x="0" y="0"/>
          <a:chExt cx="0" cy="0"/>
        </a:xfrm>
      </p:grpSpPr>
      <p:sp>
        <p:nvSpPr>
          <p:cNvPr id="42" name="Google Shape;42;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50"/>
        <p:cNvGrpSpPr/>
        <p:nvPr/>
      </p:nvGrpSpPr>
      <p:grpSpPr>
        <a:xfrm>
          <a:off x="0" y="0"/>
          <a:ext cx="0" cy="0"/>
          <a:chOff x="0" y="0"/>
          <a:chExt cx="0" cy="0"/>
        </a:xfrm>
      </p:grpSpPr>
      <p:sp>
        <p:nvSpPr>
          <p:cNvPr id="51" name="Google Shape;51;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2"/>
        <p:cNvGrpSpPr/>
        <p:nvPr/>
      </p:nvGrpSpPr>
      <p:grpSpPr>
        <a:xfrm>
          <a:off x="0" y="0"/>
          <a:ext cx="0" cy="0"/>
          <a:chOff x="0" y="0"/>
          <a:chExt cx="0" cy="0"/>
        </a:xfrm>
      </p:grpSpPr>
      <p:sp>
        <p:nvSpPr>
          <p:cNvPr id="63" name="Google Shape;63;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2"/>
          <p:cNvSpPr>
            <a:spLocks noGrp="1"/>
          </p:cNvSpPr>
          <p:nvPr>
            <p:ph type="pic" idx="2"/>
          </p:nvPr>
        </p:nvSpPr>
        <p:spPr>
          <a:xfrm>
            <a:off x="5183188" y="987425"/>
            <a:ext cx="6172200" cy="4873625"/>
          </a:xfrm>
          <a:prstGeom prst="rect">
            <a:avLst/>
          </a:prstGeom>
          <a:noFill/>
          <a:ln>
            <a:noFill/>
          </a:ln>
        </p:spPr>
      </p:sp>
      <p:sp>
        <p:nvSpPr>
          <p:cNvPr id="65" name="Google Shape;65;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9"/>
        <p:cNvGrpSpPr/>
        <p:nvPr/>
      </p:nvGrpSpPr>
      <p:grpSpPr>
        <a:xfrm>
          <a:off x="0" y="0"/>
          <a:ext cx="0" cy="0"/>
          <a:chOff x="0" y="0"/>
          <a:chExt cx="0" cy="0"/>
        </a:xfrm>
      </p:grpSpPr>
      <p:sp>
        <p:nvSpPr>
          <p:cNvPr id="70" name="Google Shape;7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5"/>
        <p:cNvGrpSpPr/>
        <p:nvPr/>
      </p:nvGrpSpPr>
      <p:grpSpPr>
        <a:xfrm>
          <a:off x="0" y="0"/>
          <a:ext cx="0" cy="0"/>
          <a:chOff x="0" y="0"/>
          <a:chExt cx="0" cy="0"/>
        </a:xfrm>
      </p:grpSpPr>
      <p:sp>
        <p:nvSpPr>
          <p:cNvPr id="76" name="Google Shape;76;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
        <p:nvSpPr>
          <p:cNvPr id="11" name="Google Shape;11;p13"/>
          <p:cNvSpPr txBox="1"/>
          <p:nvPr/>
        </p:nvSpPr>
        <p:spPr>
          <a:xfrm>
            <a:off x="11242675" y="0"/>
            <a:ext cx="822325" cy="3048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pt-BR" sz="2000" b="0" i="0" u="none" strike="noStrike" cap="none">
                <a:solidFill>
                  <a:srgbClr val="0000FF"/>
                </a:solidFill>
                <a:latin typeface="Calibri"/>
                <a:ea typeface="Calibri"/>
                <a:cs typeface="Calibri"/>
                <a:sym typeface="Calibri"/>
              </a:rPr>
              <a:t>Interno</a:t>
            </a: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investparana.org.br/Pagina/Parana-Energia-Sustentavel" TargetMode="External"/><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hyperlink" Target="https://www.aldo.com.br/portais/financiamento-energia-solar/fomento-pr.html" TargetMode="External"/><Relationship Id="rId12" Type="http://schemas.openxmlformats.org/officeDocument/2006/relationships/hyperlink" Target="https://thegreenestpost.com/energia-solar-ja-e-a-terceira-maior-fonte-na-matriz-eletrica-brasileira/" TargetMode="External"/><Relationship Id="rId2" Type="http://schemas.openxmlformats.org/officeDocument/2006/relationships/notesSlide" Target="../notesSlides/notesSlide1.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hyperlink" Target="https://g1.globo.com/pr/parana/especial-publicitario/espaco-smart/tecnologia-e-inovacao-na-construcao/noticia/2022/08/11/financiamento-para-energia-solar.ghtml" TargetMode="External"/><Relationship Id="rId11" Type="http://schemas.openxmlformats.org/officeDocument/2006/relationships/hyperlink" Target="https://amanha.com.br/categoria/sustentabilidade/cresce-a-procura-por-energia-solar-na-regiao-sul" TargetMode="External"/><Relationship Id="rId5" Type="http://schemas.openxmlformats.org/officeDocument/2006/relationships/image" Target="../media/image3.png"/><Relationship Id="rId15" Type="http://schemas.openxmlformats.org/officeDocument/2006/relationships/image" Target="../media/image6.png"/><Relationship Id="rId10" Type="http://schemas.openxmlformats.org/officeDocument/2006/relationships/hyperlink" Target="https://www.gazetadopovo.com.br/vozes/parana-sa/parana-e-o-estado-do-sul-do-pais-que-mais-busca-microcredito-para-energia-solar/" TargetMode="External"/><Relationship Id="rId4" Type="http://schemas.openxmlformats.org/officeDocument/2006/relationships/image" Target="../media/image2.png"/><Relationship Id="rId9" Type="http://schemas.openxmlformats.org/officeDocument/2006/relationships/hyperlink" Target="https://www.canalrural.com.br/noticias/economia/parana-viabiliza-mais-de-2-mil-projetos-dedicados-a-energias-renovaveis/" TargetMode="External"/><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g1190c1982a8_0_0"/>
          <p:cNvPicPr preferRelativeResize="0"/>
          <p:nvPr/>
        </p:nvPicPr>
        <p:blipFill rotWithShape="1">
          <a:blip r:embed="rId3">
            <a:alphaModFix/>
          </a:blip>
          <a:srcRect/>
          <a:stretch/>
        </p:blipFill>
        <p:spPr>
          <a:xfrm>
            <a:off x="0" y="0"/>
            <a:ext cx="12192000" cy="6848083"/>
          </a:xfrm>
          <a:prstGeom prst="rect">
            <a:avLst/>
          </a:prstGeom>
          <a:noFill/>
          <a:ln>
            <a:noFill/>
          </a:ln>
        </p:spPr>
      </p:pic>
      <p:sp>
        <p:nvSpPr>
          <p:cNvPr id="4" name="Retângulo 3">
            <a:extLst>
              <a:ext uri="{FF2B5EF4-FFF2-40B4-BE49-F238E27FC236}">
                <a16:creationId xmlns:a16="http://schemas.microsoft.com/office/drawing/2014/main" id="{7B3D7C0C-A375-469A-BAC4-B4050CE005EE}"/>
              </a:ext>
            </a:extLst>
          </p:cNvPr>
          <p:cNvSpPr/>
          <p:nvPr/>
        </p:nvSpPr>
        <p:spPr>
          <a:xfrm>
            <a:off x="6604419" y="726273"/>
            <a:ext cx="5587581" cy="207190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extLst>
              <a:ext uri="{FF2B5EF4-FFF2-40B4-BE49-F238E27FC236}">
                <a16:creationId xmlns:a16="http://schemas.microsoft.com/office/drawing/2014/main" id="{5A9CEEF8-B563-4DBC-939C-F0787B22F0A8}"/>
              </a:ext>
            </a:extLst>
          </p:cNvPr>
          <p:cNvSpPr/>
          <p:nvPr/>
        </p:nvSpPr>
        <p:spPr>
          <a:xfrm>
            <a:off x="6605886" y="2901839"/>
            <a:ext cx="5586114" cy="13261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0" name="Google Shape;410;g1190c1982a8_0_0"/>
          <p:cNvSpPr txBox="1"/>
          <p:nvPr/>
        </p:nvSpPr>
        <p:spPr>
          <a:xfrm>
            <a:off x="1692360" y="206812"/>
            <a:ext cx="5721900"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pt-BR" sz="2500" b="1" i="0" u="none" strike="noStrike" cap="none" dirty="0">
                <a:solidFill>
                  <a:srgbClr val="F47021"/>
                </a:solidFill>
                <a:latin typeface="Rubik Black"/>
                <a:ea typeface="Rubik Black"/>
                <a:cs typeface="Rubik Black"/>
                <a:sym typeface="Rubik Black"/>
              </a:rPr>
              <a:t>Alerta de Inteligência</a:t>
            </a:r>
            <a:endParaRPr sz="1400" b="1" i="0" u="none" strike="noStrike" cap="none" dirty="0">
              <a:solidFill>
                <a:srgbClr val="FFC20E"/>
              </a:solidFill>
              <a:latin typeface="Rubik Black"/>
              <a:ea typeface="Rubik Black"/>
              <a:cs typeface="Rubik Black"/>
              <a:sym typeface="Rubik Black"/>
            </a:endParaRPr>
          </a:p>
        </p:txBody>
      </p:sp>
      <p:pic>
        <p:nvPicPr>
          <p:cNvPr id="411" name="Google Shape;411;g1190c1982a8_0_0"/>
          <p:cNvPicPr preferRelativeResize="0"/>
          <p:nvPr/>
        </p:nvPicPr>
        <p:blipFill rotWithShape="1">
          <a:blip r:embed="rId4">
            <a:alphaModFix/>
          </a:blip>
          <a:srcRect/>
          <a:stretch/>
        </p:blipFill>
        <p:spPr>
          <a:xfrm>
            <a:off x="161363" y="92199"/>
            <a:ext cx="1372336" cy="697315"/>
          </a:xfrm>
          <a:prstGeom prst="rect">
            <a:avLst/>
          </a:prstGeom>
          <a:noFill/>
          <a:ln>
            <a:noFill/>
          </a:ln>
        </p:spPr>
      </p:pic>
      <p:sp>
        <p:nvSpPr>
          <p:cNvPr id="412" name="Google Shape;412;g1190c1982a8_0_0"/>
          <p:cNvSpPr txBox="1"/>
          <p:nvPr/>
        </p:nvSpPr>
        <p:spPr>
          <a:xfrm>
            <a:off x="3153113" y="6476905"/>
            <a:ext cx="7174144"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700"/>
              <a:buFont typeface="Arial"/>
              <a:buNone/>
            </a:pPr>
            <a:r>
              <a:rPr lang="pt-BR" sz="800" b="0" i="0" u="none" strike="noStrike" cap="none" dirty="0">
                <a:solidFill>
                  <a:schemeClr val="dk1"/>
                </a:solidFill>
                <a:latin typeface="Rubik"/>
                <a:ea typeface="Rubik"/>
                <a:cs typeface="Rubik"/>
                <a:sym typeface="Rubik"/>
              </a:rPr>
              <a:t>O</a:t>
            </a:r>
            <a:r>
              <a:rPr lang="pt-BR" sz="800" b="1" i="0" u="none" strike="noStrike" cap="none" dirty="0">
                <a:solidFill>
                  <a:schemeClr val="dk1"/>
                </a:solidFill>
                <a:latin typeface="Rubik"/>
                <a:ea typeface="Rubik"/>
                <a:cs typeface="Rubik"/>
                <a:sym typeface="Rubik"/>
              </a:rPr>
              <a:t> NIC </a:t>
            </a:r>
            <a:r>
              <a:rPr lang="pt-BR" sz="800" b="0" i="0" u="none" strike="noStrike" cap="none" dirty="0">
                <a:solidFill>
                  <a:schemeClr val="dk1"/>
                </a:solidFill>
                <a:latin typeface="Rubik"/>
                <a:ea typeface="Rubik"/>
                <a:cs typeface="Rubik"/>
                <a:sym typeface="Rubik"/>
              </a:rPr>
              <a:t>– Núcleo de Inteligência e Conhecimento da UGE/PR é responsável pelo desenvolvimento, disseminação e armazenamento destes produtos de Inteligência. Dúvidas, sugestões e melhorias deverão ser encaminhadas ao e-mail </a:t>
            </a:r>
            <a:r>
              <a:rPr lang="pt-BR" sz="800" b="0" i="0" u="sng" strike="noStrike" cap="none" dirty="0">
                <a:solidFill>
                  <a:srgbClr val="0070C0"/>
                </a:solidFill>
                <a:latin typeface="Rubik"/>
                <a:ea typeface="Rubik"/>
                <a:cs typeface="Rubik"/>
                <a:sym typeface="Rubik"/>
              </a:rPr>
              <a:t>pr-gruponucleodeinteligencia@pr.sebrae.com.br</a:t>
            </a:r>
            <a:endParaRPr sz="800" b="0" i="0" u="sng" strike="noStrike" cap="none" dirty="0">
              <a:solidFill>
                <a:srgbClr val="0070C0"/>
              </a:solidFill>
              <a:latin typeface="Rubik"/>
              <a:ea typeface="Rubik"/>
              <a:cs typeface="Rubik"/>
              <a:sym typeface="Rubik"/>
            </a:endParaRPr>
          </a:p>
        </p:txBody>
      </p:sp>
      <p:sp>
        <p:nvSpPr>
          <p:cNvPr id="70" name="CaixaDeTexto 69">
            <a:extLst>
              <a:ext uri="{FF2B5EF4-FFF2-40B4-BE49-F238E27FC236}">
                <a16:creationId xmlns:a16="http://schemas.microsoft.com/office/drawing/2014/main" id="{D7BB13E3-F8D6-4887-8827-49E8C86EDA96}"/>
              </a:ext>
            </a:extLst>
          </p:cNvPr>
          <p:cNvSpPr txBox="1"/>
          <p:nvPr/>
        </p:nvSpPr>
        <p:spPr>
          <a:xfrm>
            <a:off x="1398538" y="894183"/>
            <a:ext cx="5006634" cy="400110"/>
          </a:xfrm>
          <a:prstGeom prst="rect">
            <a:avLst/>
          </a:prstGeom>
          <a:noFill/>
        </p:spPr>
        <p:txBody>
          <a:bodyPr wrap="square" rtlCol="0">
            <a:spAutoFit/>
          </a:bodyPr>
          <a:lstStyle/>
          <a:p>
            <a:pPr algn="just"/>
            <a:r>
              <a:rPr lang="pt-BR" sz="2000" b="1" dirty="0">
                <a:solidFill>
                  <a:srgbClr val="FFC20E"/>
                </a:solidFill>
                <a:latin typeface="Rubik Black" pitchFamily="2" charset="-79"/>
                <a:cs typeface="Rubik Black" pitchFamily="2" charset="-79"/>
              </a:rPr>
              <a:t>Investimento na Energia Solar</a:t>
            </a:r>
          </a:p>
        </p:txBody>
      </p:sp>
      <p:sp>
        <p:nvSpPr>
          <p:cNvPr id="71" name="CaixaDeTexto 70">
            <a:extLst>
              <a:ext uri="{FF2B5EF4-FFF2-40B4-BE49-F238E27FC236}">
                <a16:creationId xmlns:a16="http://schemas.microsoft.com/office/drawing/2014/main" id="{8A38BDFA-021D-4EBC-A8D2-F31A86BECB1B}"/>
              </a:ext>
            </a:extLst>
          </p:cNvPr>
          <p:cNvSpPr txBox="1"/>
          <p:nvPr/>
        </p:nvSpPr>
        <p:spPr>
          <a:xfrm>
            <a:off x="1362059" y="1359720"/>
            <a:ext cx="5124539" cy="3924151"/>
          </a:xfrm>
          <a:prstGeom prst="rect">
            <a:avLst/>
          </a:prstGeom>
          <a:noFill/>
        </p:spPr>
        <p:txBody>
          <a:bodyPr wrap="square" rtlCol="0">
            <a:spAutoFit/>
          </a:bodyPr>
          <a:lstStyle>
            <a:defPPr marR="0" lvl="0" algn="l" rtl="0">
              <a:lnSpc>
                <a:spcPct val="100000"/>
              </a:lnSpc>
              <a:spcBef>
                <a:spcPts val="0"/>
              </a:spcBef>
              <a:spcAft>
                <a:spcPts val="0"/>
              </a:spcAft>
            </a:defPPr>
            <a:lvl1pPr algn="just">
              <a:spcBef>
                <a:spcPts val="600"/>
              </a:spcBef>
              <a:defRPr sz="1200">
                <a:latin typeface="Rubik" pitchFamily="2" charset="-79"/>
                <a:cs typeface="Rubik" pitchFamily="2" charset="-79"/>
              </a:defRPr>
            </a:lvl1pPr>
          </a:lstStyle>
          <a:p>
            <a:r>
              <a:rPr lang="pt-BR" sz="1300" dirty="0">
                <a:latin typeface="Rubik" panose="020B0604020202020204" charset="-79"/>
                <a:cs typeface="Rubik" panose="020B0604020202020204" charset="-79"/>
              </a:rPr>
              <a:t>São vários os motivos pelos quais o financiamento de energia solar se tornou uma tendência no Brasil. Dentre as razões para a rápida expansão da tecnologia entre os brasileiros, está os altos preços da energia elétrica no Brasil e também o </a:t>
            </a:r>
            <a:r>
              <a:rPr lang="pt-BR" sz="1300" b="1" dirty="0">
                <a:solidFill>
                  <a:srgbClr val="CC0099"/>
                </a:solidFill>
                <a:latin typeface="Rubik" panose="020B0604020202020204" charset="-79"/>
                <a:cs typeface="Rubik" panose="020B0604020202020204" charset="-79"/>
              </a:rPr>
              <a:t>aumento da oferta de linhas de financiamento </a:t>
            </a:r>
            <a:r>
              <a:rPr lang="pt-BR" sz="1300" dirty="0">
                <a:latin typeface="Rubik" panose="020B0604020202020204" charset="-79"/>
                <a:cs typeface="Rubik" panose="020B0604020202020204" charset="-79"/>
              </a:rPr>
              <a:t>de energia solar.</a:t>
            </a:r>
          </a:p>
          <a:p>
            <a:r>
              <a:rPr lang="pt-BR" sz="1300" dirty="0">
                <a:latin typeface="Rubik" panose="020B0604020202020204" charset="-79"/>
                <a:cs typeface="Rubik" panose="020B0604020202020204" charset="-79"/>
              </a:rPr>
              <a:t>Além do </a:t>
            </a:r>
            <a:r>
              <a:rPr lang="pt-BR" sz="1300" b="1" dirty="0">
                <a:solidFill>
                  <a:srgbClr val="CC0099"/>
                </a:solidFill>
                <a:latin typeface="Rubik" panose="020B0604020202020204" charset="-79"/>
                <a:cs typeface="Rubik" panose="020B0604020202020204" charset="-79"/>
              </a:rPr>
              <a:t>prazo estendido para pagamento</a:t>
            </a:r>
            <a:r>
              <a:rPr lang="pt-BR" sz="1300" dirty="0">
                <a:latin typeface="Rubik" panose="020B0604020202020204" charset="-79"/>
                <a:cs typeface="Rubik" panose="020B0604020202020204" charset="-79"/>
              </a:rPr>
              <a:t>, o financiamento tem como uma de suas características mais interessantes o </a:t>
            </a:r>
            <a:r>
              <a:rPr lang="pt-BR" sz="1300" b="1" dirty="0">
                <a:solidFill>
                  <a:srgbClr val="CC0099"/>
                </a:solidFill>
                <a:latin typeface="Rubik" panose="020B0604020202020204" charset="-79"/>
                <a:cs typeface="Rubik" panose="020B0604020202020204" charset="-79"/>
              </a:rPr>
              <a:t>payback </a:t>
            </a:r>
            <a:r>
              <a:rPr lang="pt-BR" sz="1300" dirty="0">
                <a:latin typeface="Rubik" panose="020B0604020202020204" charset="-79"/>
                <a:cs typeface="Rubik" panose="020B0604020202020204" charset="-79"/>
              </a:rPr>
              <a:t>do investimento, sendo o maior atrativo da energia fotovoltaica juntamente com a economia.</a:t>
            </a:r>
          </a:p>
          <a:p>
            <a:r>
              <a:rPr lang="pt-BR" sz="1300" dirty="0">
                <a:latin typeface="Rubik" panose="020B0604020202020204" charset="-79"/>
                <a:cs typeface="Rubik" panose="020B0604020202020204" charset="-79"/>
              </a:rPr>
              <a:t>Segundo avaliação do </a:t>
            </a:r>
            <a:r>
              <a:rPr lang="pt-BR" sz="1300" b="1" dirty="0">
                <a:solidFill>
                  <a:srgbClr val="CC0099"/>
                </a:solidFill>
                <a:latin typeface="Rubik" panose="020B0604020202020204" charset="-79"/>
                <a:cs typeface="Rubik" panose="020B0604020202020204" charset="-79"/>
              </a:rPr>
              <a:t>Banco da Família</a:t>
            </a:r>
            <a:r>
              <a:rPr lang="pt-BR" sz="1300" dirty="0">
                <a:latin typeface="Rubik" panose="020B0604020202020204" charset="-79"/>
                <a:cs typeface="Rubik" panose="020B0604020202020204" charset="-79"/>
              </a:rPr>
              <a:t>, instituição de micro finanças, os valores financiados aos paranaenses nos primeiros sete meses de 2022 já é o dobro dos negócios fechados em todo o ano de 2021. De acordo com a presidente do Banco, só no estado foram quase um milhão de reais de créditos entre janeiro e julho deste ano.</a:t>
            </a:r>
          </a:p>
          <a:p>
            <a:r>
              <a:rPr lang="pt-BR" sz="1300" dirty="0">
                <a:latin typeface="Rubik" panose="020B0604020202020204" charset="-79"/>
                <a:cs typeface="Rubik" panose="020B0604020202020204" charset="-79"/>
              </a:rPr>
              <a:t>A tecnologia vem trazendo benefícios para casas, comércios e indústrias, com um </a:t>
            </a:r>
            <a:r>
              <a:rPr lang="pt-BR" sz="1300" b="1" dirty="0">
                <a:solidFill>
                  <a:srgbClr val="CC0099"/>
                </a:solidFill>
                <a:latin typeface="Rubik" panose="020B0604020202020204" charset="-79"/>
                <a:cs typeface="Rubik" panose="020B0604020202020204" charset="-79"/>
              </a:rPr>
              <a:t>prazo de retorno que ocorre entre 5 e 6 anos</a:t>
            </a:r>
            <a:r>
              <a:rPr lang="pt-BR" sz="1300" dirty="0">
                <a:latin typeface="Rubik" panose="020B0604020202020204" charset="-79"/>
                <a:cs typeface="Rubik" panose="020B0604020202020204" charset="-79"/>
              </a:rPr>
              <a:t>.</a:t>
            </a:r>
          </a:p>
        </p:txBody>
      </p:sp>
      <p:sp>
        <p:nvSpPr>
          <p:cNvPr id="72" name="CaixaDeTexto 71">
            <a:extLst>
              <a:ext uri="{FF2B5EF4-FFF2-40B4-BE49-F238E27FC236}">
                <a16:creationId xmlns:a16="http://schemas.microsoft.com/office/drawing/2014/main" id="{4DC94D2B-1776-4330-882B-863194FE2FA9}"/>
              </a:ext>
            </a:extLst>
          </p:cNvPr>
          <p:cNvSpPr txBox="1"/>
          <p:nvPr/>
        </p:nvSpPr>
        <p:spPr>
          <a:xfrm>
            <a:off x="6933107" y="817801"/>
            <a:ext cx="5167740" cy="323871"/>
          </a:xfrm>
          <a:prstGeom prst="rect">
            <a:avLst/>
          </a:prstGeom>
          <a:noFill/>
        </p:spPr>
        <p:txBody>
          <a:bodyPr wrap="square" rtlCol="0">
            <a:spAutoFit/>
          </a:bodyPr>
          <a:lstStyle>
            <a:defPPr marR="0" lvl="0" algn="l" rtl="0">
              <a:lnSpc>
                <a:spcPct val="100000"/>
              </a:lnSpc>
              <a:spcBef>
                <a:spcPts val="0"/>
              </a:spcBef>
              <a:spcAft>
                <a:spcPts val="0"/>
              </a:spcAft>
            </a:defPPr>
            <a:lvl1pPr>
              <a:lnSpc>
                <a:spcPts val="1800"/>
              </a:lnSpc>
              <a:defRPr sz="1800" b="1">
                <a:solidFill>
                  <a:srgbClr val="FF00FF"/>
                </a:solidFill>
                <a:latin typeface="Rubik" pitchFamily="2" charset="-79"/>
                <a:cs typeface="Rubik" pitchFamily="2" charset="-79"/>
              </a:defRPr>
            </a:lvl1pPr>
          </a:lstStyle>
          <a:p>
            <a:r>
              <a:rPr lang="pt-BR" sz="1600" b="0" dirty="0">
                <a:solidFill>
                  <a:srgbClr val="CC0099"/>
                </a:solidFill>
              </a:rPr>
              <a:t>Por que é interessante?</a:t>
            </a:r>
          </a:p>
        </p:txBody>
      </p:sp>
      <p:pic>
        <p:nvPicPr>
          <p:cNvPr id="73" name="Imagem 72">
            <a:extLst>
              <a:ext uri="{FF2B5EF4-FFF2-40B4-BE49-F238E27FC236}">
                <a16:creationId xmlns:a16="http://schemas.microsoft.com/office/drawing/2014/main" id="{D72D5C82-999B-4EA0-88B1-04A7AAF35F8C}"/>
              </a:ext>
            </a:extLst>
          </p:cNvPr>
          <p:cNvPicPr>
            <a:picLocks noChangeAspect="1"/>
          </p:cNvPicPr>
          <p:nvPr/>
        </p:nvPicPr>
        <p:blipFill>
          <a:blip r:embed="rId5"/>
          <a:stretch>
            <a:fillRect/>
          </a:stretch>
        </p:blipFill>
        <p:spPr>
          <a:xfrm>
            <a:off x="6628637" y="760216"/>
            <a:ext cx="426717" cy="418432"/>
          </a:xfrm>
          <a:prstGeom prst="rect">
            <a:avLst/>
          </a:prstGeom>
        </p:spPr>
      </p:pic>
      <p:sp>
        <p:nvSpPr>
          <p:cNvPr id="74" name="CaixaDeTexto 73">
            <a:extLst>
              <a:ext uri="{FF2B5EF4-FFF2-40B4-BE49-F238E27FC236}">
                <a16:creationId xmlns:a16="http://schemas.microsoft.com/office/drawing/2014/main" id="{85F2A45B-4B49-4E82-A91B-72E21D498A40}"/>
              </a:ext>
            </a:extLst>
          </p:cNvPr>
          <p:cNvSpPr txBox="1"/>
          <p:nvPr/>
        </p:nvSpPr>
        <p:spPr>
          <a:xfrm>
            <a:off x="6740185" y="1117085"/>
            <a:ext cx="5360662" cy="1569660"/>
          </a:xfrm>
          <a:prstGeom prst="rect">
            <a:avLst/>
          </a:prstGeom>
          <a:noFill/>
        </p:spPr>
        <p:txBody>
          <a:bodyPr wrap="square">
            <a:spAutoFit/>
          </a:bodyPr>
          <a:lstStyle/>
          <a:p>
            <a:pPr algn="just">
              <a:spcBef>
                <a:spcPts val="600"/>
              </a:spcBef>
            </a:pPr>
            <a:r>
              <a:rPr lang="pt-BR" sz="1200" dirty="0">
                <a:latin typeface="Rubik" panose="020B0604020202020204" charset="-79"/>
                <a:cs typeface="Rubik" panose="020B0604020202020204" charset="-79"/>
              </a:rPr>
              <a:t>Atualmente o Paraná é o sexto estado com maior potência de energia solar fotovoltaica instalada, com 4,6% de toda a capacidade do Brasil, sendo Maringá, Foz do Iguaçu e Londrina as cidades que possuem as maiores produções de energia solar do estado. Na comparação com outras cidades brasileiras, esses três municípios paranaenses ficam bem abaixo das melhores posições no ranking, o que evidencia a necessidade de maiores investimentos e o potencial de crescimento do estado na geração de energias limpas.</a:t>
            </a:r>
          </a:p>
        </p:txBody>
      </p:sp>
      <p:sp>
        <p:nvSpPr>
          <p:cNvPr id="76" name="CaixaDeTexto 75">
            <a:extLst>
              <a:ext uri="{FF2B5EF4-FFF2-40B4-BE49-F238E27FC236}">
                <a16:creationId xmlns:a16="http://schemas.microsoft.com/office/drawing/2014/main" id="{9533B637-038B-462C-A35D-1919A19B5710}"/>
              </a:ext>
            </a:extLst>
          </p:cNvPr>
          <p:cNvSpPr txBox="1"/>
          <p:nvPr/>
        </p:nvSpPr>
        <p:spPr>
          <a:xfrm>
            <a:off x="6913770" y="3057922"/>
            <a:ext cx="5167741" cy="323165"/>
          </a:xfrm>
          <a:prstGeom prst="rect">
            <a:avLst/>
          </a:prstGeom>
          <a:noFill/>
        </p:spPr>
        <p:txBody>
          <a:bodyPr wrap="square" rtlCol="0">
            <a:spAutoFit/>
          </a:bodyPr>
          <a:lstStyle/>
          <a:p>
            <a:pPr>
              <a:lnSpc>
                <a:spcPts val="1800"/>
              </a:lnSpc>
            </a:pPr>
            <a:r>
              <a:rPr lang="pt-BR" sz="1600" dirty="0">
                <a:solidFill>
                  <a:srgbClr val="CC0099"/>
                </a:solidFill>
                <a:latin typeface="Rubik" pitchFamily="2" charset="-79"/>
                <a:cs typeface="Rubik" pitchFamily="2" charset="-79"/>
              </a:rPr>
              <a:t>Dicas do SEBRAE para você:</a:t>
            </a:r>
          </a:p>
        </p:txBody>
      </p:sp>
      <p:pic>
        <p:nvPicPr>
          <p:cNvPr id="77" name="Imagem 76">
            <a:extLst>
              <a:ext uri="{FF2B5EF4-FFF2-40B4-BE49-F238E27FC236}">
                <a16:creationId xmlns:a16="http://schemas.microsoft.com/office/drawing/2014/main" id="{585A5161-A324-462E-B76D-1065021F9488}"/>
              </a:ext>
            </a:extLst>
          </p:cNvPr>
          <p:cNvPicPr>
            <a:picLocks noChangeAspect="1"/>
          </p:cNvPicPr>
          <p:nvPr/>
        </p:nvPicPr>
        <p:blipFill>
          <a:blip r:embed="rId5"/>
          <a:stretch>
            <a:fillRect/>
          </a:stretch>
        </p:blipFill>
        <p:spPr>
          <a:xfrm>
            <a:off x="6609301" y="3008400"/>
            <a:ext cx="426717" cy="384189"/>
          </a:xfrm>
          <a:prstGeom prst="rect">
            <a:avLst/>
          </a:prstGeom>
        </p:spPr>
      </p:pic>
      <p:sp>
        <p:nvSpPr>
          <p:cNvPr id="26" name="CaixaDeTexto 25">
            <a:extLst>
              <a:ext uri="{FF2B5EF4-FFF2-40B4-BE49-F238E27FC236}">
                <a16:creationId xmlns:a16="http://schemas.microsoft.com/office/drawing/2014/main" id="{E1CAA8F4-F424-38E4-D182-36D5EF7E79C0}"/>
              </a:ext>
            </a:extLst>
          </p:cNvPr>
          <p:cNvSpPr txBox="1"/>
          <p:nvPr/>
        </p:nvSpPr>
        <p:spPr>
          <a:xfrm>
            <a:off x="-56459" y="2798174"/>
            <a:ext cx="1691639" cy="1452001"/>
          </a:xfrm>
          <a:prstGeom prst="rect">
            <a:avLst/>
          </a:prstGeom>
          <a:noFill/>
        </p:spPr>
        <p:txBody>
          <a:bodyPr wrap="square">
            <a:spAutoFit/>
          </a:bodyPr>
          <a:lstStyle/>
          <a:p>
            <a:pPr algn="ctr">
              <a:lnSpc>
                <a:spcPts val="800"/>
              </a:lnSpc>
              <a:spcBef>
                <a:spcPts val="600"/>
              </a:spcBef>
            </a:pPr>
            <a:r>
              <a:rPr lang="pt-BR" sz="900" b="1" dirty="0">
                <a:solidFill>
                  <a:schemeClr val="accent2"/>
                </a:solidFill>
                <a:latin typeface="Rubik" pitchFamily="2" charset="-79"/>
                <a:cs typeface="Rubik" pitchFamily="2" charset="-79"/>
              </a:rPr>
              <a:t>Fontes:</a:t>
            </a:r>
          </a:p>
          <a:p>
            <a:pPr algn="ctr">
              <a:lnSpc>
                <a:spcPts val="800"/>
              </a:lnSpc>
              <a:spcBef>
                <a:spcPts val="600"/>
              </a:spcBef>
            </a:pPr>
            <a:r>
              <a:rPr lang="pt-BR" sz="800" dirty="0">
                <a:latin typeface="Rubik" pitchFamily="2" charset="-79"/>
                <a:cs typeface="Rubik" pitchFamily="2" charset="-79"/>
                <a:hlinkClick r:id="rId6"/>
              </a:rPr>
              <a:t>G1</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7"/>
              </a:rPr>
              <a:t>Aldo</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8"/>
              </a:rPr>
              <a:t>Invest Paraná</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9"/>
              </a:rPr>
              <a:t>Canal Rural</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10"/>
              </a:rPr>
              <a:t>Gazeta do Povo</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11"/>
              </a:rPr>
              <a:t>Amanhã</a:t>
            </a:r>
            <a:endParaRPr lang="pt-BR" sz="800" dirty="0">
              <a:latin typeface="Rubik" pitchFamily="2" charset="-79"/>
              <a:cs typeface="Rubik" pitchFamily="2" charset="-79"/>
            </a:endParaRPr>
          </a:p>
          <a:p>
            <a:pPr algn="ctr">
              <a:lnSpc>
                <a:spcPts val="800"/>
              </a:lnSpc>
              <a:spcBef>
                <a:spcPts val="600"/>
              </a:spcBef>
            </a:pPr>
            <a:r>
              <a:rPr lang="pt-BR" sz="800" dirty="0">
                <a:latin typeface="Rubik" pitchFamily="2" charset="-79"/>
                <a:cs typeface="Rubik" pitchFamily="2" charset="-79"/>
                <a:hlinkClick r:id="rId12"/>
              </a:rPr>
              <a:t>The Greenest Post</a:t>
            </a:r>
            <a:endParaRPr lang="pt-BR" sz="800" dirty="0">
              <a:latin typeface="Rubik" pitchFamily="2" charset="-79"/>
              <a:cs typeface="Rubik" pitchFamily="2" charset="-79"/>
            </a:endParaRPr>
          </a:p>
        </p:txBody>
      </p:sp>
      <p:grpSp>
        <p:nvGrpSpPr>
          <p:cNvPr id="30" name="Agrupar 29">
            <a:extLst>
              <a:ext uri="{FF2B5EF4-FFF2-40B4-BE49-F238E27FC236}">
                <a16:creationId xmlns:a16="http://schemas.microsoft.com/office/drawing/2014/main" id="{375DBFE5-E4B8-68BA-1FF6-75EBCA9F5300}"/>
              </a:ext>
            </a:extLst>
          </p:cNvPr>
          <p:cNvGrpSpPr/>
          <p:nvPr/>
        </p:nvGrpSpPr>
        <p:grpSpPr>
          <a:xfrm>
            <a:off x="298163" y="1859755"/>
            <a:ext cx="1024638" cy="613812"/>
            <a:chOff x="105947" y="3309232"/>
            <a:chExt cx="1024638" cy="613812"/>
          </a:xfrm>
        </p:grpSpPr>
        <p:pic>
          <p:nvPicPr>
            <p:cNvPr id="31" name="Imagem 30" descr="Ícone&#10;&#10;Descrição gerada automaticamente">
              <a:extLst>
                <a:ext uri="{FF2B5EF4-FFF2-40B4-BE49-F238E27FC236}">
                  <a16:creationId xmlns:a16="http://schemas.microsoft.com/office/drawing/2014/main" id="{7ECBCB56-6012-9C8A-0F09-AE0628324844}"/>
                </a:ext>
              </a:extLst>
            </p:cNvPr>
            <p:cNvPicPr>
              <a:picLocks noChangeAspect="1"/>
            </p:cNvPicPr>
            <p:nvPr/>
          </p:nvPicPr>
          <p:blipFill>
            <a:blip r:embed="rId13"/>
            <a:stretch>
              <a:fillRect/>
            </a:stretch>
          </p:blipFill>
          <p:spPr>
            <a:xfrm>
              <a:off x="441654" y="3309232"/>
              <a:ext cx="324000" cy="324000"/>
            </a:xfrm>
            <a:prstGeom prst="rect">
              <a:avLst/>
            </a:prstGeom>
          </p:spPr>
        </p:pic>
        <p:sp>
          <p:nvSpPr>
            <p:cNvPr id="32" name="CaixaDeTexto 31">
              <a:extLst>
                <a:ext uri="{FF2B5EF4-FFF2-40B4-BE49-F238E27FC236}">
                  <a16:creationId xmlns:a16="http://schemas.microsoft.com/office/drawing/2014/main" id="{B3CA3A68-E3F1-067E-B34B-C0454D3D997E}"/>
                </a:ext>
              </a:extLst>
            </p:cNvPr>
            <p:cNvSpPr txBox="1"/>
            <p:nvPr/>
          </p:nvSpPr>
          <p:spPr>
            <a:xfrm>
              <a:off x="105947" y="3676823"/>
              <a:ext cx="1024638" cy="246221"/>
            </a:xfrm>
            <a:prstGeom prst="rect">
              <a:avLst/>
            </a:prstGeom>
            <a:noFill/>
          </p:spPr>
          <p:txBody>
            <a:bodyPr wrap="square">
              <a:spAutoFit/>
            </a:bodyPr>
            <a:lstStyle/>
            <a:p>
              <a:pPr algn="ctr"/>
              <a:r>
                <a:rPr lang="pt-BR" sz="1000" b="1" dirty="0">
                  <a:cs typeface="Rubik" pitchFamily="2" charset="-79"/>
                </a:rPr>
                <a:t>Médio Prazo</a:t>
              </a:r>
              <a:endParaRPr lang="pt-BR" sz="1000" b="1" dirty="0"/>
            </a:p>
          </p:txBody>
        </p:sp>
      </p:grpSp>
      <p:sp>
        <p:nvSpPr>
          <p:cNvPr id="2" name="CaixaDeTexto 1"/>
          <p:cNvSpPr txBox="1"/>
          <p:nvPr/>
        </p:nvSpPr>
        <p:spPr>
          <a:xfrm>
            <a:off x="6787761" y="3348809"/>
            <a:ext cx="5182222" cy="646331"/>
          </a:xfrm>
          <a:prstGeom prst="rect">
            <a:avLst/>
          </a:prstGeom>
          <a:noFill/>
        </p:spPr>
        <p:txBody>
          <a:bodyPr wrap="square" rtlCol="0">
            <a:spAutoFit/>
          </a:bodyPr>
          <a:lstStyle/>
          <a:p>
            <a:pPr marL="342900" indent="-342900" algn="just">
              <a:spcBef>
                <a:spcPts val="600"/>
              </a:spcBef>
              <a:buFont typeface="+mj-lt"/>
              <a:buAutoNum type="arabicPeriod"/>
            </a:pPr>
            <a:r>
              <a:rPr lang="pt-BR" sz="1200" dirty="0">
                <a:latin typeface="Rubik" panose="020B0604020202020204" charset="-79"/>
                <a:cs typeface="Rubik" panose="020B0604020202020204" charset="-79"/>
              </a:rPr>
              <a:t>Busque informações sobre os programas de financiamento voltados para a geração de energias limpas e analise o custo x  benefício deste investimento para o seu negócio.</a:t>
            </a:r>
          </a:p>
        </p:txBody>
      </p:sp>
      <p:sp>
        <p:nvSpPr>
          <p:cNvPr id="3" name="Rectangle 1">
            <a:extLst>
              <a:ext uri="{FF2B5EF4-FFF2-40B4-BE49-F238E27FC236}">
                <a16:creationId xmlns:a16="http://schemas.microsoft.com/office/drawing/2014/main" id="{DCE4C092-F2E1-B800-2AB4-C31335B04713}"/>
              </a:ext>
            </a:extLst>
          </p:cNvPr>
          <p:cNvSpPr>
            <a:spLocks noChangeArrowheads="1"/>
          </p:cNvSpPr>
          <p:nvPr/>
        </p:nvSpPr>
        <p:spPr bwMode="auto">
          <a:xfrm>
            <a:off x="263361" y="1459027"/>
            <a:ext cx="102463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1" i="0" u="none" strike="noStrike" cap="none" normalizeH="0" baseline="0" dirty="0">
                <a:ln>
                  <a:noFill/>
                </a:ln>
                <a:solidFill>
                  <a:schemeClr val="tx1"/>
                </a:solidFill>
                <a:effectLst/>
                <a:latin typeface="Arial" panose="020B0604020202020204" pitchFamily="34" charset="0"/>
              </a:rPr>
              <a:t>Oportunidade</a:t>
            </a:r>
          </a:p>
        </p:txBody>
      </p:sp>
      <p:pic>
        <p:nvPicPr>
          <p:cNvPr id="1026" name="Picture 2" descr="Ícone&#10;&#10;Descrição gerada automaticamente">
            <a:extLst>
              <a:ext uri="{FF2B5EF4-FFF2-40B4-BE49-F238E27FC236}">
                <a16:creationId xmlns:a16="http://schemas.microsoft.com/office/drawing/2014/main" id="{53E15E29-2A91-1B62-2FBA-7A5F9F144A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7361" y="1135027"/>
            <a:ext cx="324000" cy="324000"/>
          </a:xfrm>
          <a:prstGeom prst="rect">
            <a:avLst/>
          </a:prstGeom>
          <a:noFill/>
          <a:extLst>
            <a:ext uri="{909E8E84-426E-40DD-AFC4-6F175D3DCCD1}">
              <a14:hiddenFill xmlns:a14="http://schemas.microsoft.com/office/drawing/2010/main">
                <a:solidFill>
                  <a:srgbClr val="FFFFFF"/>
                </a:solidFill>
              </a14:hiddenFill>
            </a:ext>
          </a:extLst>
        </p:spPr>
      </p:pic>
      <p:sp>
        <p:nvSpPr>
          <p:cNvPr id="10" name="Retângulo 9">
            <a:extLst>
              <a:ext uri="{FF2B5EF4-FFF2-40B4-BE49-F238E27FC236}">
                <a16:creationId xmlns:a16="http://schemas.microsoft.com/office/drawing/2014/main" id="{242E08F7-B4F1-9FB4-9D2B-21A7D4B53C21}"/>
              </a:ext>
            </a:extLst>
          </p:cNvPr>
          <p:cNvSpPr/>
          <p:nvPr/>
        </p:nvSpPr>
        <p:spPr>
          <a:xfrm>
            <a:off x="6627459" y="4337467"/>
            <a:ext cx="5586114" cy="140344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74E3F9BD-378B-713E-EDA4-8608C01BE0A4}"/>
              </a:ext>
            </a:extLst>
          </p:cNvPr>
          <p:cNvSpPr txBox="1"/>
          <p:nvPr/>
        </p:nvSpPr>
        <p:spPr>
          <a:xfrm>
            <a:off x="6933107" y="4428554"/>
            <a:ext cx="5167741" cy="323165"/>
          </a:xfrm>
          <a:prstGeom prst="rect">
            <a:avLst/>
          </a:prstGeom>
          <a:noFill/>
        </p:spPr>
        <p:txBody>
          <a:bodyPr wrap="square" rtlCol="0">
            <a:spAutoFit/>
          </a:bodyPr>
          <a:lstStyle/>
          <a:p>
            <a:pPr>
              <a:lnSpc>
                <a:spcPts val="1800"/>
              </a:lnSpc>
            </a:pPr>
            <a:r>
              <a:rPr lang="pt-BR" sz="1600" dirty="0">
                <a:solidFill>
                  <a:srgbClr val="CC0099"/>
                </a:solidFill>
                <a:latin typeface="Rubik" pitchFamily="2" charset="-79"/>
                <a:cs typeface="Rubik" pitchFamily="2" charset="-79"/>
              </a:rPr>
              <a:t>Oportunidades de financiamento:</a:t>
            </a:r>
          </a:p>
        </p:txBody>
      </p:sp>
      <p:pic>
        <p:nvPicPr>
          <p:cNvPr id="12" name="Imagem 11">
            <a:extLst>
              <a:ext uri="{FF2B5EF4-FFF2-40B4-BE49-F238E27FC236}">
                <a16:creationId xmlns:a16="http://schemas.microsoft.com/office/drawing/2014/main" id="{98C2FD3E-C144-3EFD-1CB8-B8294EB0BFA8}"/>
              </a:ext>
            </a:extLst>
          </p:cNvPr>
          <p:cNvPicPr>
            <a:picLocks noChangeAspect="1"/>
          </p:cNvPicPr>
          <p:nvPr/>
        </p:nvPicPr>
        <p:blipFill>
          <a:blip r:embed="rId5"/>
          <a:stretch>
            <a:fillRect/>
          </a:stretch>
        </p:blipFill>
        <p:spPr>
          <a:xfrm>
            <a:off x="6638833" y="4410248"/>
            <a:ext cx="426717" cy="384189"/>
          </a:xfrm>
          <a:prstGeom prst="rect">
            <a:avLst/>
          </a:prstGeom>
        </p:spPr>
      </p:pic>
      <p:sp>
        <p:nvSpPr>
          <p:cNvPr id="13" name="CaixaDeTexto 12">
            <a:extLst>
              <a:ext uri="{FF2B5EF4-FFF2-40B4-BE49-F238E27FC236}">
                <a16:creationId xmlns:a16="http://schemas.microsoft.com/office/drawing/2014/main" id="{8B1A3042-1792-85A8-45CD-002976ED4784}"/>
              </a:ext>
            </a:extLst>
          </p:cNvPr>
          <p:cNvSpPr txBox="1"/>
          <p:nvPr/>
        </p:nvSpPr>
        <p:spPr>
          <a:xfrm>
            <a:off x="6789287" y="4702645"/>
            <a:ext cx="3329905" cy="984885"/>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pt-BR" sz="1200" dirty="0">
                <a:solidFill>
                  <a:schemeClr val="accent1"/>
                </a:solidFill>
                <a:latin typeface="Rubik" panose="020B0604020202020204" charset="-79"/>
                <a:cs typeface="Rubik" panose="020B0604020202020204" charset="-79"/>
                <a:hlinkClick r:id="rId8">
                  <a:extLst>
                    <a:ext uri="{A12FA001-AC4F-418D-AE19-62706E023703}">
                      <ahyp:hlinkClr xmlns:ahyp="http://schemas.microsoft.com/office/drawing/2018/hyperlinkcolor" val="tx"/>
                    </a:ext>
                  </a:extLst>
                </a:hlinkClick>
              </a:rPr>
              <a:t>Programa Paraná Energia Sustentável</a:t>
            </a:r>
            <a:r>
              <a:rPr lang="pt-BR" sz="1200" dirty="0">
                <a:latin typeface="Rubik" panose="020B0604020202020204" charset="-79"/>
                <a:cs typeface="Rubik" panose="020B0604020202020204" charset="-79"/>
              </a:rPr>
              <a:t>; </a:t>
            </a:r>
          </a:p>
          <a:p>
            <a:pPr marL="342900" indent="-342900">
              <a:spcBef>
                <a:spcPts val="600"/>
              </a:spcBef>
              <a:buFont typeface="Arial" panose="020B0604020202020204" pitchFamily="34" charset="0"/>
              <a:buChar char="•"/>
            </a:pPr>
            <a:r>
              <a:rPr lang="pt-BR" sz="1200" dirty="0">
                <a:solidFill>
                  <a:schemeClr val="accent1"/>
                </a:solidFill>
                <a:latin typeface="Rubik" panose="020B0604020202020204" charset="-79"/>
                <a:cs typeface="Rubik" panose="020B0604020202020204" charset="-79"/>
                <a:hlinkClick r:id="rId6">
                  <a:extLst>
                    <a:ext uri="{A12FA001-AC4F-418D-AE19-62706E023703}">
                      <ahyp:hlinkClr xmlns:ahyp="http://schemas.microsoft.com/office/drawing/2018/hyperlinkcolor" val="tx"/>
                    </a:ext>
                  </a:extLst>
                </a:hlinkClick>
              </a:rPr>
              <a:t>Smart Crédito Solar</a:t>
            </a:r>
            <a:r>
              <a:rPr lang="pt-BR" sz="1200" dirty="0">
                <a:latin typeface="Rubik" panose="020B0604020202020204" charset="-79"/>
                <a:cs typeface="Rubik" panose="020B0604020202020204" charset="-79"/>
              </a:rPr>
              <a:t>;</a:t>
            </a:r>
          </a:p>
          <a:p>
            <a:pPr marL="342900" indent="-342900">
              <a:spcBef>
                <a:spcPts val="600"/>
              </a:spcBef>
              <a:buFont typeface="Arial" panose="020B0604020202020204" pitchFamily="34" charset="0"/>
              <a:buChar char="•"/>
            </a:pPr>
            <a:r>
              <a:rPr lang="pt-BR" sz="1200" dirty="0">
                <a:solidFill>
                  <a:schemeClr val="accent1"/>
                </a:solidFill>
                <a:latin typeface="Rubik" panose="020B0604020202020204" charset="-79"/>
                <a:cs typeface="Rubik" panose="020B0604020202020204" charset="-79"/>
                <a:hlinkClick r:id="rId9">
                  <a:extLst>
                    <a:ext uri="{A12FA001-AC4F-418D-AE19-62706E023703}">
                      <ahyp:hlinkClr xmlns:ahyp="http://schemas.microsoft.com/office/drawing/2018/hyperlinkcolor" val="tx"/>
                    </a:ext>
                  </a:extLst>
                </a:hlinkClick>
              </a:rPr>
              <a:t>Programa Paraná Energia Rural Renovável (RenovaPR)</a:t>
            </a:r>
            <a:r>
              <a:rPr lang="pt-BR" sz="1200" dirty="0">
                <a:latin typeface="Rubik" panose="020B0604020202020204" charset="-79"/>
                <a:cs typeface="Rubik" panose="020B0604020202020204" charset="-79"/>
              </a:rPr>
              <a:t>;</a:t>
            </a:r>
          </a:p>
        </p:txBody>
      </p:sp>
      <p:sp>
        <p:nvSpPr>
          <p:cNvPr id="14" name="CaixaDeTexto 13">
            <a:extLst>
              <a:ext uri="{FF2B5EF4-FFF2-40B4-BE49-F238E27FC236}">
                <a16:creationId xmlns:a16="http://schemas.microsoft.com/office/drawing/2014/main" id="{5A09AFA7-7B77-117A-A3AD-9A28FC6C66DF}"/>
              </a:ext>
            </a:extLst>
          </p:cNvPr>
          <p:cNvSpPr txBox="1"/>
          <p:nvPr/>
        </p:nvSpPr>
        <p:spPr>
          <a:xfrm>
            <a:off x="10140765" y="4674494"/>
            <a:ext cx="1993411" cy="276999"/>
          </a:xfrm>
          <a:prstGeom prst="rect">
            <a:avLst/>
          </a:prstGeom>
          <a:noFill/>
        </p:spPr>
        <p:txBody>
          <a:bodyPr wrap="square" rtlCol="0">
            <a:spAutoFit/>
          </a:bodyPr>
          <a:lstStyle/>
          <a:p>
            <a:pPr marL="171450" indent="-171450" algn="just">
              <a:spcBef>
                <a:spcPts val="600"/>
              </a:spcBef>
              <a:buFont typeface="Arial" panose="020B0604020202020204" pitchFamily="34" charset="0"/>
              <a:buChar char="•"/>
            </a:pPr>
            <a:r>
              <a:rPr lang="pt-BR" sz="1200" dirty="0">
                <a:solidFill>
                  <a:schemeClr val="accent1"/>
                </a:solidFill>
                <a:latin typeface="Rubik" panose="020B0604020202020204" charset="-79"/>
                <a:cs typeface="Rubik" panose="020B0604020202020204" charset="-79"/>
                <a:hlinkClick r:id="rId7">
                  <a:extLst>
                    <a:ext uri="{A12FA001-AC4F-418D-AE19-62706E023703}">
                      <ahyp:hlinkClr xmlns:ahyp="http://schemas.microsoft.com/office/drawing/2018/hyperlinkcolor" val="tx"/>
                    </a:ext>
                  </a:extLst>
                </a:hlinkClick>
              </a:rPr>
              <a:t>Fomento Paraná</a:t>
            </a:r>
            <a:r>
              <a:rPr lang="pt-BR" sz="1200" dirty="0">
                <a:latin typeface="Rubik" panose="020B0604020202020204" charset="-79"/>
                <a:cs typeface="Rubik" panose="020B0604020202020204" charset="-79"/>
              </a:rPr>
              <a:t>.</a:t>
            </a:r>
          </a:p>
        </p:txBody>
      </p:sp>
      <p:sp>
        <p:nvSpPr>
          <p:cNvPr id="6" name="Retângulo 5">
            <a:extLst>
              <a:ext uri="{FF2B5EF4-FFF2-40B4-BE49-F238E27FC236}">
                <a16:creationId xmlns:a16="http://schemas.microsoft.com/office/drawing/2014/main" id="{F872D767-547D-492C-8C68-11EA05F805E9}"/>
              </a:ext>
            </a:extLst>
          </p:cNvPr>
          <p:cNvSpPr/>
          <p:nvPr/>
        </p:nvSpPr>
        <p:spPr>
          <a:xfrm>
            <a:off x="10603720" y="8128"/>
            <a:ext cx="1530456" cy="440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AB82ACF7-85CF-BCE2-3786-2827DDA64D14}"/>
              </a:ext>
            </a:extLst>
          </p:cNvPr>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39421" y1="18231" x2="84991" y2="60650"/>
                      </a14:backgroundRemoval>
                    </a14:imgEffect>
                  </a14:imgLayer>
                </a14:imgProps>
              </a:ext>
              <a:ext uri="{28A0092B-C50C-407E-A947-70E740481C1C}">
                <a14:useLocalDpi xmlns:a14="http://schemas.microsoft.com/office/drawing/2010/main" val="0"/>
              </a:ext>
            </a:extLst>
          </a:blip>
          <a:stretch>
            <a:fillRect/>
          </a:stretch>
        </p:blipFill>
        <p:spPr>
          <a:xfrm>
            <a:off x="10907470" y="-9803"/>
            <a:ext cx="1304925" cy="1306830"/>
          </a:xfrm>
          <a:prstGeom prst="rect">
            <a:avLst/>
          </a:prstGeom>
        </p:spPr>
      </p:pic>
    </p:spTree>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395</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Rubik Black</vt:lpstr>
      <vt:lpstr>Arial</vt:lpstr>
      <vt:lpstr>Rubik</vt:lpstr>
      <vt:lpstr>Calibri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VSCOM 4</dc:creator>
  <cp:lastModifiedBy>Elmo Silveira de Souza</cp:lastModifiedBy>
  <cp:revision>70</cp:revision>
  <dcterms:created xsi:type="dcterms:W3CDTF">2021-11-16T14:18:12Z</dcterms:created>
  <dcterms:modified xsi:type="dcterms:W3CDTF">2022-10-05T15:39:39Z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17d0ede-aeba-4cac-a28d-f0cae284d260_Enabled">
    <vt:lpwstr>true</vt:lpwstr>
  </property>
  <property fmtid="{D5CDD505-2E9C-101B-9397-08002B2CF9AE}" pid="3" name="MSIP_Label_317d0ede-aeba-4cac-a28d-f0cae284d260_SetDate">
    <vt:lpwstr>2021-12-16T22:39:42Z</vt:lpwstr>
  </property>
  <property fmtid="{D5CDD505-2E9C-101B-9397-08002B2CF9AE}" pid="4" name="MSIP_Label_317d0ede-aeba-4cac-a28d-f0cae284d260_Method">
    <vt:lpwstr>Privileged</vt:lpwstr>
  </property>
  <property fmtid="{D5CDD505-2E9C-101B-9397-08002B2CF9AE}" pid="5" name="MSIP_Label_317d0ede-aeba-4cac-a28d-f0cae284d260_Name">
    <vt:lpwstr>PR - Interno</vt:lpwstr>
  </property>
  <property fmtid="{D5CDD505-2E9C-101B-9397-08002B2CF9AE}" pid="6" name="MSIP_Label_317d0ede-aeba-4cac-a28d-f0cae284d260_SiteId">
    <vt:lpwstr>97298271-1bd7-4ac5-935b-88addef636cc</vt:lpwstr>
  </property>
  <property fmtid="{D5CDD505-2E9C-101B-9397-08002B2CF9AE}" pid="7" name="MSIP_Label_317d0ede-aeba-4cac-a28d-f0cae284d260_ActionId">
    <vt:lpwstr>e5ce3fd6-1762-4902-89d3-4d51203c8bf4</vt:lpwstr>
  </property>
  <property fmtid="{D5CDD505-2E9C-101B-9397-08002B2CF9AE}" pid="8" name="MSIP_Label_317d0ede-aeba-4cac-a28d-f0cae284d260_ContentBits">
    <vt:lpwstr>1</vt:lpwstr>
  </property>
  <property fmtid="{D5CDD505-2E9C-101B-9397-08002B2CF9AE}" pid="9" name="ClassificationContentMarkingHeaderLocations">
    <vt:lpwstr>Tema do Office:8</vt:lpwstr>
  </property>
  <property fmtid="{D5CDD505-2E9C-101B-9397-08002B2CF9AE}" pid="10" name="ClassificationContentMarkingHeaderText">
    <vt:lpwstr>Interno</vt:lpwstr>
  </property>
  <property fmtid="{D5CDD505-2E9C-101B-9397-08002B2CF9AE}" pid="11" name="ContentTypeId">
    <vt:lpwstr>0x010100253570B17425D84890FAD03FB1A59E7600262BDCF70CF9C24B892B0755A72EC938</vt:lpwstr>
  </property>
  <property fmtid="{D5CDD505-2E9C-101B-9397-08002B2CF9AE}" pid="12" name="Unidades_x0020_Sebrae">
    <vt:lpwstr/>
  </property>
  <property fmtid="{D5CDD505-2E9C-101B-9397-08002B2CF9AE}" pid="13" name="TaxKeyword">
    <vt:lpwstr>1251;#comunicado interno|65ea21fa-8ba2-4793-8938-eaa673dbf922;#415;#Template|079ae28f-24b3-4183-a80b-6f961b84f2dd</vt:lpwstr>
  </property>
  <property fmtid="{D5CDD505-2E9C-101B-9397-08002B2CF9AE}" pid="14" name="n2ca4696a647438d933994822768192e">
    <vt:lpwstr/>
  </property>
  <property fmtid="{D5CDD505-2E9C-101B-9397-08002B2CF9AE}" pid="15" name="Ciclo">
    <vt:lpwstr>,</vt:lpwstr>
  </property>
  <property fmtid="{D5CDD505-2E9C-101B-9397-08002B2CF9AE}" pid="16" name="Classifica_x00e7__x00e3_o">
    <vt:lpwstr/>
  </property>
  <property fmtid="{D5CDD505-2E9C-101B-9397-08002B2CF9AE}" pid="17" name="Classificação">
    <vt:lpwstr/>
  </property>
  <property fmtid="{D5CDD505-2E9C-101B-9397-08002B2CF9AE}" pid="18" name="Unidades Sebrae">
    <vt:lpwstr/>
  </property>
</Properties>
</file>